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5" r:id="rId3"/>
    <p:sldId id="276" r:id="rId4"/>
    <p:sldId id="263" r:id="rId5"/>
    <p:sldId id="261" r:id="rId6"/>
    <p:sldId id="262" r:id="rId7"/>
  </p:sldIdLst>
  <p:sldSz cx="9144000" cy="6858000" type="screen4x3"/>
  <p:notesSz cx="6797675" cy="99314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DD7"/>
    <a:srgbClr val="000066"/>
    <a:srgbClr val="003366"/>
    <a:srgbClr val="327FBE"/>
    <a:srgbClr val="E5F6FB"/>
    <a:srgbClr val="AFF7FF"/>
    <a:srgbClr val="D1FB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6263" autoAdjust="0"/>
  </p:normalViewPr>
  <p:slideViewPr>
    <p:cSldViewPr>
      <p:cViewPr>
        <p:scale>
          <a:sx n="57" d="100"/>
          <a:sy n="57" d="100"/>
        </p:scale>
        <p:origin x="-183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481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687"/>
            <a:ext cx="2944813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32687"/>
            <a:ext cx="2944813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137"/>
            <a:ext cx="5438775" cy="44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687"/>
            <a:ext cx="2944813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2687"/>
            <a:ext cx="2944813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4968552"/>
          </a:xfrm>
        </p:spPr>
        <p:txBody>
          <a:bodyPr/>
          <a:lstStyle/>
          <a:p>
            <a:pPr indent="449580"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555555"/>
                </a:solidFill>
                <a:latin typeface="Times New Roman"/>
                <a:ea typeface="Times New Roman"/>
                <a:cs typeface="Times New Roman"/>
              </a:rPr>
              <a:t>Время является одним из наиболее важнейших ценностей.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Оно обладает одной отличительной особенностью — его нельзя вернуть. Поэтому мы ценим свое время и время наших родителей. Внедряем систему навигации, а не только информации для </a:t>
            </a: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родителей.</a:t>
            </a:r>
            <a:r>
              <a:rPr lang="ru-RU" sz="18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Навигация </a:t>
            </a:r>
            <a:r>
              <a:rPr lang="ru-RU" sz="2400" dirty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применяется везде. Пространственная </a:t>
            </a:r>
            <a: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навигация </a:t>
            </a:r>
            <a:r>
              <a:rPr lang="ru-RU" sz="2400" dirty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необходимое явление сегодняшней </a:t>
            </a:r>
            <a: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жизни</a:t>
            </a:r>
            <a:r>
              <a:rPr lang="ru-RU" sz="2400" dirty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.  </a:t>
            </a:r>
            <a: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Основная </a:t>
            </a:r>
            <a:r>
              <a:rPr lang="ru-RU" sz="2400" dirty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цель навигации в ДОУ </a:t>
            </a:r>
            <a: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—</a:t>
            </a:r>
            <a:b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сделать </a:t>
            </a:r>
            <a:r>
              <a:rPr lang="ru-RU" sz="2400" dirty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доступным, простым и </a:t>
            </a:r>
            <a: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комфортным </a:t>
            </a:r>
            <a:r>
              <a:rPr lang="ru-RU" sz="2400" dirty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путешествие родителя </a:t>
            </a:r>
            <a: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2400" dirty="0">
                <a:solidFill>
                  <a:srgbClr val="27292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зданию ДОУ.</a:t>
            </a:r>
            <a:endParaRPr lang="ru-RU" sz="18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328592"/>
          </a:xfrm>
        </p:spPr>
        <p:txBody>
          <a:bodyPr/>
          <a:lstStyle/>
          <a:p>
            <a:pPr algn="just"/>
            <a:r>
              <a:rPr lang="ru-RU" dirty="0">
                <a:latin typeface="Times New Roman"/>
                <a:ea typeface="Times New Roman"/>
              </a:rPr>
              <a:t>Участвуя в федеральном и новом районном проекте «Бережливый регион», составили карту с визуализацией шагов </a:t>
            </a:r>
            <a:r>
              <a:rPr lang="ru-RU" dirty="0" err="1">
                <a:latin typeface="Times New Roman"/>
                <a:ea typeface="Times New Roman"/>
              </a:rPr>
              <a:t>картируемого</a:t>
            </a:r>
            <a:r>
              <a:rPr lang="ru-RU" dirty="0">
                <a:latin typeface="Times New Roman"/>
                <a:ea typeface="Times New Roman"/>
              </a:rPr>
              <a:t> потока по всем значимым для родителей объектам ДОУ: возрастные группы, каждая из которых имеет свое название «Солнышко», «Ягодка», «Светлячок», «Кораблик, «</a:t>
            </a:r>
            <a:r>
              <a:rPr lang="ru-RU" dirty="0" err="1">
                <a:latin typeface="Times New Roman"/>
                <a:ea typeface="Times New Roman"/>
              </a:rPr>
              <a:t>Семицветик</a:t>
            </a:r>
            <a:r>
              <a:rPr lang="ru-RU" dirty="0">
                <a:latin typeface="Times New Roman"/>
                <a:ea typeface="Times New Roman"/>
              </a:rPr>
              <a:t>» и «Мотылек», а также медицинский кабинет, музыкальный зал и кабинет администрации. Каждый объект на карте (или схеме) мы обозначили соответствующим цветом как и стрелки и </a:t>
            </a:r>
            <a:r>
              <a:rPr lang="ru-RU" dirty="0" err="1">
                <a:latin typeface="Times New Roman"/>
                <a:ea typeface="Times New Roman"/>
              </a:rPr>
              <a:t>следочки</a:t>
            </a:r>
            <a:r>
              <a:rPr lang="ru-RU" dirty="0">
                <a:latin typeface="Times New Roman"/>
                <a:ea typeface="Times New Roman"/>
              </a:rPr>
              <a:t> для удобства использования родителями и доверенными ими лицами. Обозначили на карте условные обозначения с подписью для быстроты ориентации на первом и втором этаже здания.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4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9" y="836612"/>
            <a:ext cx="4259851" cy="2376363"/>
          </a:xfrm>
        </p:spPr>
      </p:pic>
      <p:sp>
        <p:nvSpPr>
          <p:cNvPr id="6" name="Прямоугольник 5"/>
          <p:cNvSpPr/>
          <p:nvPr/>
        </p:nvSpPr>
        <p:spPr>
          <a:xfrm>
            <a:off x="5004048" y="1412776"/>
            <a:ext cx="3459935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FontTx/>
              <a:buChar char="•"/>
            </a:pPr>
            <a:endParaRPr lang="ru-RU" sz="2400" kern="0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9" y="3429000"/>
            <a:ext cx="45365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12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857" y="46531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Карта, текст-пояснение, фото-материал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C:\Users\Пользователь\Desktop\БЕРЕЖЛИВЫЙ ДЕТСКИЙ САД\IMG_20190831_13170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74" r="3076"/>
          <a:stretch/>
        </p:blipFill>
        <p:spPr bwMode="auto">
          <a:xfrm>
            <a:off x="555857" y="1268760"/>
            <a:ext cx="7956376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08173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Рекомендуется перечислить основные проблемы, </a:t>
            </a:r>
            <a:r>
              <a:rPr lang="ru-RU" i="1" dirty="0">
                <a:solidFill>
                  <a:srgbClr val="00B050"/>
                </a:solidFill>
              </a:rPr>
              <a:t>как </a:t>
            </a:r>
            <a:r>
              <a:rPr lang="ru-RU" i="1" dirty="0" smtClean="0">
                <a:solidFill>
                  <a:srgbClr val="00B050"/>
                </a:solidFill>
              </a:rPr>
              <a:t>были решены, </a:t>
            </a:r>
            <a:r>
              <a:rPr lang="ru-RU" i="1" dirty="0">
                <a:solidFill>
                  <a:srgbClr val="00B050"/>
                </a:solidFill>
              </a:rPr>
              <a:t>посредством </a:t>
            </a:r>
            <a:r>
              <a:rPr lang="ru-RU" i="1" dirty="0" smtClean="0">
                <a:solidFill>
                  <a:srgbClr val="00B050"/>
                </a:solidFill>
              </a:rPr>
              <a:t>какого инструмента выявлена коренная причина, и т.д.</a:t>
            </a:r>
          </a:p>
          <a:p>
            <a:r>
              <a:rPr lang="ru-RU" i="1" dirty="0" smtClean="0">
                <a:solidFill>
                  <a:srgbClr val="00B050"/>
                </a:solidFill>
              </a:rPr>
              <a:t>Разместить интересный информативный фото-материал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C:\Users\Пользователь\Desktop\IMG_20190831_131610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688357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\Desktop\БЕРЕЖЛИВЫЙ ДЕТСКИЙ САД\IMG_20190831_131627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45638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566837"/>
              </p:ext>
            </p:extLst>
          </p:nvPr>
        </p:nvGraphicFramePr>
        <p:xfrm>
          <a:off x="611560" y="1340768"/>
          <a:ext cx="8173813" cy="4848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4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9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14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(ед.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 эффект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7291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Сокращение времени родителей на нахождение требуемого помещения в здании ДОУ.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Сокращение перемещений по зданию ДОУ при поиске помещения, кабинета или группы.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ru-RU" sz="16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5 мин. на поиск 1 помещения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месяц 20 посещений, т.е. 1ч. 40 мин</a:t>
                      </a:r>
                    </a:p>
                    <a:p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2 попытки  на поиск 1 помещения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месяц 20 посещений, т.е. 40 попыток</a:t>
                      </a: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2 мин. на поиск 1 помещения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месяц 20 посещений, т.е. 40 мин.</a:t>
                      </a:r>
                    </a:p>
                    <a:p>
                      <a:endParaRPr lang="ru-RU" sz="1600" b="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Нахождение объекта с первой попытки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месяц 20 посещений, т.е. 20 попыток</a:t>
                      </a: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Разработка системы пространственной навигации, которая должна помочь родителю определиться, куда ему идти.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AutoNum type="arabicPeriod"/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indent="-2286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Повышение удовлетворенности родителей качеством оказания образовательных услуг, выражающейся в увеличении времени на общение с воспитанниками.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10243</TotalTime>
  <Words>299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Время является одним из наиболее важнейших ценностей. Оно обладает одной отличительной особенностью — его нельзя вернуть. Поэтому мы ценим свое время и время наших родителей. Внедряем систему навигации, а не только информации для родителей. Навигация применяется везде. Пространственная  навигация необходимое явление сегодняшней  жизни.  Основная цель навигации в ДОУ — сделать доступным, простым и  комфортным путешествие родителя  по зданию ДОУ.</vt:lpstr>
      <vt:lpstr>Презентация PowerPoint</vt:lpstr>
      <vt:lpstr>Презентация PowerPoint</vt:lpstr>
      <vt:lpstr>Карта целевого состояния процесса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Пользователь</cp:lastModifiedBy>
  <cp:revision>576</cp:revision>
  <cp:lastPrinted>2019-11-15T04:41:17Z</cp:lastPrinted>
  <dcterms:created xsi:type="dcterms:W3CDTF">2007-01-29T08:57:19Z</dcterms:created>
  <dcterms:modified xsi:type="dcterms:W3CDTF">2021-05-21T05:16:22Z</dcterms:modified>
</cp:coreProperties>
</file>